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6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ADAMS AVE
Intersection ID: 5157168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64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ADAMS AVE
Intersection ID: 5157168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ADAMS AVE
Intersection ID: 5157168
Cardinal Direction: 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64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2020-08-10
Location Name:  BURNET RD / ADAMS AVE
Intersection ID: 5157168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